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46"/>
    <a:srgbClr val="1F1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16C1C-EA6E-411F-900A-A4293AA1F835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02A0F-E341-473D-B4E2-EBE72743393E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-1395536" y="8738383"/>
            <a:ext cx="9144000" cy="35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rgbClr val="003946"/>
                </a:solidFill>
                <a:latin typeface="+mj-lt"/>
              </a:rPr>
              <a:t>2021 Knowledge, Innovation &amp; Enterprise Conference, 27-29 July, Virtual </a:t>
            </a:r>
            <a:endParaRPr lang="en-US" sz="1400" b="1" dirty="0">
              <a:solidFill>
                <a:srgbClr val="00394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132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sp>
        <p:nvSpPr>
          <p:cNvPr id="18" name="Text Box 24"/>
          <p:cNvSpPr txBox="1">
            <a:spLocks noChangeArrowheads="1"/>
          </p:cNvSpPr>
          <p:nvPr userDrawn="1"/>
        </p:nvSpPr>
        <p:spPr bwMode="auto">
          <a:xfrm>
            <a:off x="0" y="6534525"/>
            <a:ext cx="9144000" cy="35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rgbClr val="003946"/>
                </a:solidFill>
                <a:latin typeface="+mj-lt"/>
              </a:rPr>
              <a:t>2021 Knowledge, Innovation &amp; Enterprise Conference, 27-29 July, Virtual </a:t>
            </a:r>
            <a:endParaRPr lang="en-US" sz="1400" b="1" dirty="0">
              <a:solidFill>
                <a:srgbClr val="003946"/>
              </a:solidFill>
              <a:latin typeface="+mj-lt"/>
            </a:endParaRPr>
          </a:p>
        </p:txBody>
      </p:sp>
      <p:pic>
        <p:nvPicPr>
          <p:cNvPr id="20" name="Picture 1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" y="6018609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1225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2185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91225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3677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8" name="Picture 7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995293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  <p:pic>
        <p:nvPicPr>
          <p:cNvPr id="10" name="Pictur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" y="5991225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6" name="Picture 5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1225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5" name="Picture 4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6377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8" name="Picture 7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2" y="5978277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pic>
        <p:nvPicPr>
          <p:cNvPr id="8" name="Picture 7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0977"/>
            <a:ext cx="1809750" cy="866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02CA2F-70C0-4949-AC1A-66E657CBD499}" type="datetimeFigureOut">
              <a:rPr lang="el-GR" smtClean="0"/>
              <a:t>25/7/2021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34280" y="2132856"/>
            <a:ext cx="8458200" cy="1470025"/>
          </a:xfrm>
        </p:spPr>
        <p:txBody>
          <a:bodyPr/>
          <a:lstStyle/>
          <a:p>
            <a:r>
              <a:rPr lang="en-US" dirty="0" smtClean="0"/>
              <a:t>Title of Presentation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00000" y="4098776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/>
              <a:t>Author Names, Author </a:t>
            </a:r>
            <a:r>
              <a:rPr lang="en-US" dirty="0" smtClean="0"/>
              <a:t>Names</a:t>
            </a:r>
          </a:p>
          <a:p>
            <a:r>
              <a:rPr lang="en-US" sz="1800" i="1" dirty="0" smtClean="0"/>
              <a:t>Affiliation</a:t>
            </a:r>
            <a:r>
              <a:rPr lang="en-US" sz="1800" i="1" dirty="0"/>
              <a:t>, University or Institution, Country</a:t>
            </a:r>
          </a:p>
          <a:p>
            <a:endParaRPr lang="el-GR" sz="18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7961" y="72345"/>
            <a:ext cx="1038458" cy="54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0361" y="224745"/>
            <a:ext cx="1038458" cy="54000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14" y="5991225"/>
            <a:ext cx="180975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Oral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500" dirty="0"/>
              <a:t>The time slot for an oral presentation is </a:t>
            </a:r>
            <a:r>
              <a:rPr lang="en-US" sz="2500" b="1" dirty="0"/>
              <a:t>3</a:t>
            </a:r>
            <a:r>
              <a:rPr lang="en-US" sz="2500" b="1" dirty="0" smtClean="0"/>
              <a:t>0 </a:t>
            </a:r>
            <a:r>
              <a:rPr lang="en-US" sz="2500" b="1" dirty="0"/>
              <a:t>minutes</a:t>
            </a:r>
            <a:r>
              <a:rPr lang="en-US" sz="2500" dirty="0"/>
              <a:t>, including </a:t>
            </a:r>
            <a:r>
              <a:rPr lang="en-US" sz="2500" dirty="0" smtClean="0"/>
              <a:t>discussion.</a:t>
            </a:r>
          </a:p>
          <a:p>
            <a:pPr>
              <a:spcAft>
                <a:spcPts val="1200"/>
              </a:spcAft>
            </a:pPr>
            <a:r>
              <a:rPr lang="en-US" sz="2500" dirty="0" smtClean="0"/>
              <a:t>A </a:t>
            </a:r>
            <a:r>
              <a:rPr lang="en-US" sz="2500" dirty="0"/>
              <a:t>talk should, therefore, not exceed </a:t>
            </a:r>
            <a:r>
              <a:rPr lang="en-US" sz="2500" b="1" dirty="0" smtClean="0"/>
              <a:t>20 minutes </a:t>
            </a:r>
            <a:r>
              <a:rPr lang="en-US" sz="2500" dirty="0" smtClean="0"/>
              <a:t>(and leave </a:t>
            </a:r>
            <a:r>
              <a:rPr lang="en-US" sz="2500" b="1" dirty="0" smtClean="0"/>
              <a:t>10 minutes</a:t>
            </a:r>
            <a:r>
              <a:rPr lang="en-US" sz="2500" dirty="0" smtClean="0"/>
              <a:t> for Question and Answer).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5523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sz="2400" dirty="0" smtClean="0"/>
              <a:t>It is advisable that you think </a:t>
            </a:r>
            <a:r>
              <a:rPr lang="en-US" sz="2400" dirty="0"/>
              <a:t>in terms of the following </a:t>
            </a:r>
            <a:r>
              <a:rPr lang="en-US" sz="2400" dirty="0" smtClean="0"/>
              <a:t>slides/ but feel free to adapt your presentation as desire</a:t>
            </a:r>
            <a:r>
              <a:rPr lang="en-US" sz="2400" dirty="0" smtClean="0"/>
              <a:t>:</a:t>
            </a:r>
            <a:endParaRPr lang="en-US" sz="12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A title slide – Name, Title and what the paper is about 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One slide with the </a:t>
            </a:r>
            <a:r>
              <a:rPr lang="en-US" sz="2400" dirty="0" smtClean="0"/>
              <a:t>hypothesis/research Question/the issue </a:t>
            </a:r>
            <a:r>
              <a:rPr lang="en-US" sz="2400" dirty="0"/>
              <a:t>you want to </a:t>
            </a:r>
            <a:r>
              <a:rPr lang="en-US" sz="2400" dirty="0" smtClean="0"/>
              <a:t>investigate/or the paper is all about </a:t>
            </a:r>
            <a:endParaRPr lang="en-US" sz="24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2 or 3 slides covering </a:t>
            </a:r>
            <a:r>
              <a:rPr lang="en-US" sz="2400" dirty="0" smtClean="0"/>
              <a:t>the phenomenon/research/study </a:t>
            </a:r>
            <a:endParaRPr lang="en-US" sz="24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2 or 3 slides covering your </a:t>
            </a:r>
            <a:r>
              <a:rPr lang="en-US" sz="2400" dirty="0" smtClean="0"/>
              <a:t>results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2 or 3 slides </a:t>
            </a:r>
            <a:r>
              <a:rPr lang="en-US" sz="2400" dirty="0" smtClean="0"/>
              <a:t>for discussion an conclusion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1 slide for paper’s implications for policy or practice</a:t>
            </a:r>
          </a:p>
        </p:txBody>
      </p:sp>
    </p:spTree>
    <p:extLst>
      <p:ext uri="{BB962C8B-B14F-4D97-AF65-F5344CB8AC3E}">
        <p14:creationId xmlns:p14="http://schemas.microsoft.com/office/powerpoint/2010/main" val="145707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Oral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400" dirty="0"/>
              <a:t>The room for oral presentations will be equipped with a multimedia PC running Windows, which has a CD/DVD drive, Microsoft PowerPoint and Acrobat Reader </a:t>
            </a:r>
            <a:r>
              <a:rPr lang="en-US" sz="2400" dirty="0" smtClean="0"/>
              <a:t>available.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You </a:t>
            </a:r>
            <a:r>
              <a:rPr lang="en-US" sz="2400" dirty="0"/>
              <a:t>may bring your presentation on a CD or on a USB flash drive. </a:t>
            </a:r>
          </a:p>
          <a:p>
            <a:pPr>
              <a:spcAft>
                <a:spcPts val="1800"/>
              </a:spcAft>
            </a:pPr>
            <a:r>
              <a:rPr lang="en-US" sz="2400" dirty="0"/>
              <a:t>In case you have doubts about your presentation being properly displayed by the available equipment, please check it as soon as possible in the preparation room. </a:t>
            </a:r>
          </a:p>
        </p:txBody>
      </p:sp>
    </p:spTree>
    <p:extLst>
      <p:ext uri="{BB962C8B-B14F-4D97-AF65-F5344CB8AC3E}">
        <p14:creationId xmlns:p14="http://schemas.microsoft.com/office/powerpoint/2010/main" val="410181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lvl="0">
              <a:spcAft>
                <a:spcPts val="1800"/>
              </a:spcAft>
            </a:pPr>
            <a:r>
              <a:rPr lang="en-US" sz="2400" dirty="0"/>
              <a:t>Use </a:t>
            </a:r>
            <a:r>
              <a:rPr lang="en-US" sz="2400" dirty="0" err="1"/>
              <a:t>colours</a:t>
            </a:r>
            <a:r>
              <a:rPr lang="en-US" sz="2400" dirty="0"/>
              <a:t> that work well together – that are easy to see from far </a:t>
            </a:r>
            <a:r>
              <a:rPr lang="en-US" sz="2400" dirty="0" smtClean="0"/>
              <a:t>away</a:t>
            </a:r>
          </a:p>
          <a:p>
            <a:pPr lvl="0">
              <a:spcAft>
                <a:spcPts val="1800"/>
              </a:spcAft>
            </a:pPr>
            <a:r>
              <a:rPr lang="en-US" sz="2400" dirty="0" smtClean="0"/>
              <a:t>Limit </a:t>
            </a:r>
            <a:r>
              <a:rPr lang="en-US" sz="2400" dirty="0"/>
              <a:t>the information provided on each slide to only the </a:t>
            </a:r>
            <a:r>
              <a:rPr lang="en-US" sz="2400" dirty="0" smtClean="0"/>
              <a:t>essentials</a:t>
            </a:r>
          </a:p>
          <a:p>
            <a:pPr lvl="0">
              <a:spcAft>
                <a:spcPts val="1800"/>
              </a:spcAft>
            </a:pPr>
            <a:r>
              <a:rPr lang="en-US" sz="2400" dirty="0" smtClean="0"/>
              <a:t>Use </a:t>
            </a:r>
            <a:r>
              <a:rPr lang="en-US" sz="2400" dirty="0"/>
              <a:t>effects, transitions and animation very sparingly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655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2500" dirty="0"/>
              <a:t>Use clip art, pictures, charts, tables and diagrams to enhance presentation </a:t>
            </a:r>
            <a:r>
              <a:rPr lang="en-US" sz="2500" dirty="0" smtClean="0"/>
              <a:t>content</a:t>
            </a:r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2500" dirty="0" smtClean="0"/>
              <a:t>Use </a:t>
            </a:r>
            <a:r>
              <a:rPr lang="en-US" sz="2500" dirty="0"/>
              <a:t>a chart or graph to present </a:t>
            </a:r>
            <a:r>
              <a:rPr lang="en-US" sz="2500" dirty="0" smtClean="0"/>
              <a:t>statistics</a:t>
            </a:r>
          </a:p>
          <a:p>
            <a:pPr lvl="1">
              <a:lnSpc>
                <a:spcPct val="120000"/>
              </a:lnSpc>
            </a:pPr>
            <a:r>
              <a:rPr lang="en-US" altLang="el-GR" sz="2300" dirty="0" smtClean="0"/>
              <a:t>Data </a:t>
            </a:r>
            <a:r>
              <a:rPr lang="en-US" altLang="el-GR" sz="2300" dirty="0"/>
              <a:t>in graphs is easier to comprehend &amp; retain than is raw data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altLang="el-GR" sz="2300" dirty="0"/>
              <a:t>Trends are easier to visualize in graph </a:t>
            </a:r>
            <a:r>
              <a:rPr lang="en-US" altLang="el-GR" sz="2300" dirty="0" smtClean="0"/>
              <a:t>form</a:t>
            </a:r>
            <a:endParaRPr lang="en-US" altLang="el-GR" sz="23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el-GR" sz="2500" dirty="0"/>
              <a:t>Always title your </a:t>
            </a:r>
            <a:r>
              <a:rPr lang="en-US" altLang="el-GR" sz="2500" dirty="0" smtClean="0"/>
              <a:t>graphs</a:t>
            </a:r>
            <a:endParaRPr lang="en-US" sz="25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2500" dirty="0" smtClean="0"/>
              <a:t>No </a:t>
            </a:r>
            <a:r>
              <a:rPr lang="en-US" sz="2500" dirty="0"/>
              <a:t>more than two </a:t>
            </a:r>
            <a:r>
              <a:rPr lang="en-US" sz="2500" dirty="0" smtClean="0"/>
              <a:t>graphs </a:t>
            </a:r>
            <a:r>
              <a:rPr lang="en-US" sz="2500" dirty="0"/>
              <a:t>per slide</a:t>
            </a:r>
            <a:endParaRPr lang="en-US" sz="25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058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lvl="0">
              <a:spcAft>
                <a:spcPts val="1800"/>
              </a:spcAft>
            </a:pPr>
            <a:r>
              <a:rPr lang="en-US" sz="2400" dirty="0"/>
              <a:t>Use 1-2 slides per minute of your presentation</a:t>
            </a:r>
          </a:p>
          <a:p>
            <a:pPr lvl="0">
              <a:spcAft>
                <a:spcPts val="1800"/>
              </a:spcAft>
            </a:pPr>
            <a:r>
              <a:rPr lang="en-US" sz="2400" dirty="0"/>
              <a:t>Write in point form, not complete sentences</a:t>
            </a:r>
          </a:p>
          <a:p>
            <a:pPr lvl="0">
              <a:spcAft>
                <a:spcPts val="1800"/>
              </a:spcAft>
            </a:pPr>
            <a:r>
              <a:rPr lang="en-US" sz="2400" dirty="0"/>
              <a:t>Include 4-5 points per slide</a:t>
            </a:r>
          </a:p>
          <a:p>
            <a:pPr lvl="0">
              <a:spcAft>
                <a:spcPts val="1800"/>
              </a:spcAft>
            </a:pPr>
            <a:r>
              <a:rPr lang="en-US" sz="2400" dirty="0"/>
              <a:t>Avoid wordiness: use key words and phrases only</a:t>
            </a:r>
          </a:p>
        </p:txBody>
      </p:sp>
    </p:spTree>
    <p:extLst>
      <p:ext uri="{BB962C8B-B14F-4D97-AF65-F5344CB8AC3E}">
        <p14:creationId xmlns:p14="http://schemas.microsoft.com/office/powerpoint/2010/main" val="35336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r>
              <a:rPr lang="en-US" altLang="el-GR" dirty="0"/>
              <a:t>Use an effective and strong closing</a:t>
            </a:r>
          </a:p>
          <a:p>
            <a:pPr lvl="1"/>
            <a:r>
              <a:rPr lang="en-US" altLang="el-GR" dirty="0"/>
              <a:t>Your audience is likely to remember your last words</a:t>
            </a:r>
          </a:p>
          <a:p>
            <a:pPr lvl="1"/>
            <a:endParaRPr lang="en-US" altLang="el-GR" dirty="0"/>
          </a:p>
          <a:p>
            <a:r>
              <a:rPr lang="en-US" altLang="el-GR" dirty="0"/>
              <a:t>Use a conclusion slide to:</a:t>
            </a:r>
          </a:p>
          <a:p>
            <a:pPr lvl="1"/>
            <a:r>
              <a:rPr lang="en-US" altLang="el-GR" dirty="0"/>
              <a:t>Summarize the main points of your presentation</a:t>
            </a:r>
          </a:p>
          <a:p>
            <a:pPr lvl="1"/>
            <a:r>
              <a:rPr lang="en-US" altLang="el-GR" dirty="0"/>
              <a:t>Suggest future avenues of research</a:t>
            </a:r>
          </a:p>
        </p:txBody>
      </p:sp>
    </p:spTree>
    <p:extLst>
      <p:ext uri="{BB962C8B-B14F-4D97-AF65-F5344CB8AC3E}">
        <p14:creationId xmlns:p14="http://schemas.microsoft.com/office/powerpoint/2010/main" val="2228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86029" y="2967335"/>
            <a:ext cx="87719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for your attention!</a:t>
            </a:r>
            <a:endParaRPr lang="el-G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8976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</TotalTime>
  <Words>393</Words>
  <Application>Microsoft Office PowerPoint</Application>
  <PresentationFormat>On-screen Show (4:3)</PresentationFormat>
  <Paragraphs>50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Georgia</vt:lpstr>
      <vt:lpstr>Trebuchet MS</vt:lpstr>
      <vt:lpstr>Wingdings 2</vt:lpstr>
      <vt:lpstr>Αστικό</vt:lpstr>
      <vt:lpstr>Title of Presentation</vt:lpstr>
      <vt:lpstr>Oral Presentations</vt:lpstr>
      <vt:lpstr>Guidelines for Academic Presentations</vt:lpstr>
      <vt:lpstr>Oral Presentations</vt:lpstr>
      <vt:lpstr>Guidelines for Academic Presentations</vt:lpstr>
      <vt:lpstr>Guidelines for Academic Presentations</vt:lpstr>
      <vt:lpstr>Guidelines for Academic Presentations</vt:lpstr>
      <vt:lpstr>Guidelines for Academic Presentations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Ανθή Χαϊδά</dc:creator>
  <cp:lastModifiedBy>Administrator</cp:lastModifiedBy>
  <cp:revision>22</cp:revision>
  <dcterms:created xsi:type="dcterms:W3CDTF">2015-06-19T09:13:59Z</dcterms:created>
  <dcterms:modified xsi:type="dcterms:W3CDTF">2021-07-25T09:24:27Z</dcterms:modified>
</cp:coreProperties>
</file>